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2" name="Shape 4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963084" y="4406901"/>
            <a:ext cx="10363201" cy="1362077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lnSpc>
                <a:spcPct val="100000"/>
              </a:lnSpc>
              <a:defRPr b="1" cap="all"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quarter" idx="1"/>
          </p:nvPr>
        </p:nvSpPr>
        <p:spPr>
          <a:xfrm>
            <a:off x="963084" y="2906713"/>
            <a:ext cx="103632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half" idx="1"/>
          </p:nvPr>
        </p:nvSpPr>
        <p:spPr>
          <a:xfrm>
            <a:off x="609600" y="1600200"/>
            <a:ext cx="5384800" cy="452596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600"/>
              </a:spcBef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</a:lvl2pPr>
            <a:lvl3pPr marL="1234438" indent="-320038">
              <a:lnSpc>
                <a:spcPct val="100000"/>
              </a:lnSpc>
              <a:spcBef>
                <a:spcPts val="600"/>
              </a:spcBef>
            </a:lvl3pPr>
            <a:lvl4pPr>
              <a:lnSpc>
                <a:spcPct val="100000"/>
              </a:lnSpc>
              <a:spcBef>
                <a:spcPts val="600"/>
              </a:spcBef>
              <a:buChar char="–"/>
            </a:lvl4pPr>
            <a:lvl5pPr>
              <a:lnSpc>
                <a:spcPct val="100000"/>
              </a:lnSpc>
              <a:spcBef>
                <a:spcPts val="600"/>
              </a:spcBef>
              <a:buChar char="»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4"/>
          <p:cNvSpPr/>
          <p:nvPr>
            <p:ph type="body" sz="quarter" idx="21"/>
          </p:nvPr>
        </p:nvSpPr>
        <p:spPr>
          <a:xfrm>
            <a:off x="6193367" y="1535111"/>
            <a:ext cx="5389036" cy="639765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" name="Body Level One…"/>
          <p:cNvSpPr txBox="1"/>
          <p:nvPr>
            <p:ph type="body" idx="1"/>
          </p:nvPr>
        </p:nvSpPr>
        <p:spPr>
          <a:xfrm>
            <a:off x="4766733" y="273050"/>
            <a:ext cx="6815667" cy="5853115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/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/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/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/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ext Placeholder 3"/>
          <p:cNvSpPr/>
          <p:nvPr>
            <p:ph type="body" sz="half" idx="21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/>
          <p:nvPr>
            <p:ph type="title"/>
          </p:nvPr>
        </p:nvSpPr>
        <p:spPr>
          <a:xfrm>
            <a:off x="2389715" y="4800600"/>
            <a:ext cx="73152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00000"/>
              </a:lnSpc>
              <a:defRPr b="1"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3" name="Picture Placeholder 2"/>
          <p:cNvSpPr/>
          <p:nvPr>
            <p:ph type="pic" sz="half" idx="21"/>
          </p:nvPr>
        </p:nvSpPr>
        <p:spPr>
          <a:xfrm>
            <a:off x="2389715" y="612775"/>
            <a:ext cx="7315202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2389715" y="5367337"/>
            <a:ext cx="73152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1323778" y="6414762"/>
            <a:ext cx="258623" cy="248304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1pPr>
            <a:lvl2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2pPr>
            <a:lvl3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3pPr>
            <a:lvl4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4pPr>
            <a:lvl5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ptos"/>
                <a:ea typeface="Aptos"/>
                <a:cs typeface="Aptos"/>
                <a:sym typeface="Aptos"/>
              </a:defRPr>
            </a:lvl1pPr>
            <a:lvl2pPr>
              <a:defRPr>
                <a:latin typeface="Aptos"/>
                <a:ea typeface="Aptos"/>
                <a:cs typeface="Aptos"/>
                <a:sym typeface="Aptos"/>
              </a:defRPr>
            </a:lvl2pPr>
            <a:lvl3pPr marL="1234438" indent="-320038">
              <a:defRPr>
                <a:latin typeface="Aptos"/>
                <a:ea typeface="Aptos"/>
                <a:cs typeface="Aptos"/>
                <a:sym typeface="Aptos"/>
              </a:defRPr>
            </a:lvl3pPr>
            <a:lvl4pPr>
              <a:defRPr>
                <a:latin typeface="Aptos"/>
                <a:ea typeface="Aptos"/>
                <a:cs typeface="Aptos"/>
                <a:sym typeface="Aptos"/>
              </a:defRPr>
            </a:lvl4pPr>
            <a:lvl5pPr>
              <a:defRPr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buSzTx/>
              <a:buFontTx/>
              <a:buNone/>
              <a:defRPr b="1" sz="2400">
                <a:latin typeface="Aptos"/>
                <a:ea typeface="Aptos"/>
                <a:cs typeface="Aptos"/>
                <a:sym typeface="Aptos"/>
              </a:defRPr>
            </a:lvl1pPr>
            <a:lvl2pPr marL="0" indent="0">
              <a:buSzTx/>
              <a:buFontTx/>
              <a:buNone/>
              <a:defRPr b="1" sz="2400">
                <a:latin typeface="Aptos"/>
                <a:ea typeface="Aptos"/>
                <a:cs typeface="Aptos"/>
                <a:sym typeface="Aptos"/>
              </a:defRPr>
            </a:lvl2pPr>
            <a:lvl3pPr marL="0" indent="0">
              <a:buSzTx/>
              <a:buFontTx/>
              <a:buNone/>
              <a:defRPr b="1" sz="2400">
                <a:latin typeface="Aptos"/>
                <a:ea typeface="Aptos"/>
                <a:cs typeface="Aptos"/>
                <a:sym typeface="Aptos"/>
              </a:defRPr>
            </a:lvl3pPr>
            <a:lvl4pPr marL="0" indent="0">
              <a:buSzTx/>
              <a:buFontTx/>
              <a:buNone/>
              <a:defRPr b="1" sz="2400">
                <a:latin typeface="Aptos"/>
                <a:ea typeface="Aptos"/>
                <a:cs typeface="Aptos"/>
                <a:sym typeface="Aptos"/>
              </a:defRPr>
            </a:lvl4pPr>
            <a:lvl5pPr marL="0" indent="0">
              <a:buSzTx/>
              <a:buFontTx/>
              <a:buNone/>
              <a:defRPr b="1" sz="2400"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>
                <a:latin typeface="Aptos"/>
                <a:ea typeface="Aptos"/>
                <a:cs typeface="Aptos"/>
                <a:sym typeface="Aptos"/>
              </a:defRPr>
            </a:lvl1pPr>
            <a:lvl2pPr marL="718457" indent="-261257">
              <a:defRPr sz="3200">
                <a:latin typeface="Aptos"/>
                <a:ea typeface="Aptos"/>
                <a:cs typeface="Aptos"/>
                <a:sym typeface="Aptos"/>
              </a:defRPr>
            </a:lvl2pPr>
            <a:lvl3pPr marL="1219200" indent="-304800">
              <a:defRPr sz="3200">
                <a:latin typeface="Aptos"/>
                <a:ea typeface="Aptos"/>
                <a:cs typeface="Aptos"/>
                <a:sym typeface="Aptos"/>
              </a:defRPr>
            </a:lvl3pPr>
            <a:lvl4pPr marL="1737360" indent="-365760">
              <a:defRPr sz="3200">
                <a:latin typeface="Aptos"/>
                <a:ea typeface="Aptos"/>
                <a:cs typeface="Aptos"/>
                <a:sym typeface="Aptos"/>
              </a:defRPr>
            </a:lvl4pPr>
            <a:lvl5pPr marL="2194560" indent="-365760">
              <a:defRPr sz="3200"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237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6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Aptos"/>
                <a:ea typeface="Aptos"/>
                <a:cs typeface="Aptos"/>
                <a:sym typeface="Aptos"/>
              </a:defRPr>
            </a:lvl1pPr>
            <a:lvl2pPr marL="0" indent="0">
              <a:buSzTx/>
              <a:buFontTx/>
              <a:buNone/>
              <a:defRPr sz="1600">
                <a:latin typeface="Aptos"/>
                <a:ea typeface="Aptos"/>
                <a:cs typeface="Aptos"/>
                <a:sym typeface="Aptos"/>
              </a:defRPr>
            </a:lvl2pPr>
            <a:lvl3pPr marL="0" indent="0">
              <a:buSzTx/>
              <a:buFontTx/>
              <a:buNone/>
              <a:defRPr sz="1600">
                <a:latin typeface="Aptos"/>
                <a:ea typeface="Aptos"/>
                <a:cs typeface="Aptos"/>
                <a:sym typeface="Aptos"/>
              </a:defRPr>
            </a:lvl3pPr>
            <a:lvl4pPr marL="0" indent="0">
              <a:buSzTx/>
              <a:buFontTx/>
              <a:buNone/>
              <a:defRPr sz="1600">
                <a:latin typeface="Aptos"/>
                <a:ea typeface="Aptos"/>
                <a:cs typeface="Aptos"/>
                <a:sym typeface="Aptos"/>
              </a:defRPr>
            </a:lvl4pPr>
            <a:lvl5pPr marL="0" indent="0">
              <a:buSzTx/>
              <a:buFontTx/>
              <a:buNone/>
              <a:defRPr sz="1600"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Slide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256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254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5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57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259" name="Title Text"/>
          <p:cNvSpPr txBox="1"/>
          <p:nvPr>
            <p:ph type="title"/>
          </p:nvPr>
        </p:nvSpPr>
        <p:spPr>
          <a:xfrm>
            <a:off x="1485900" y="1122362"/>
            <a:ext cx="8609322" cy="374421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54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0" name="Body Level One…"/>
          <p:cNvSpPr txBox="1"/>
          <p:nvPr>
            <p:ph type="body" sz="quarter" idx="1"/>
          </p:nvPr>
        </p:nvSpPr>
        <p:spPr>
          <a:xfrm>
            <a:off x="1485900" y="5230133"/>
            <a:ext cx="4610100" cy="94206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270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268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71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273" name="Title Text"/>
          <p:cNvSpPr txBox="1"/>
          <p:nvPr>
            <p:ph type="title"/>
          </p:nvPr>
        </p:nvSpPr>
        <p:spPr>
          <a:xfrm>
            <a:off x="1219200" y="365125"/>
            <a:ext cx="9493250" cy="15779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4" name="Body Level One…"/>
          <p:cNvSpPr txBox="1"/>
          <p:nvPr>
            <p:ph type="body" idx="1"/>
          </p:nvPr>
        </p:nvSpPr>
        <p:spPr>
          <a:xfrm>
            <a:off x="1219200" y="2318030"/>
            <a:ext cx="9493250" cy="385417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1pPr>
            <a:lvl2pPr marL="489857" indent="-261256">
              <a:lnSpc>
                <a:spcPct val="120000"/>
              </a:lnSpc>
              <a:buChar char="+"/>
              <a:defRPr sz="1600">
                <a:latin typeface="Consolas"/>
                <a:ea typeface="Consolas"/>
                <a:cs typeface="Consolas"/>
                <a:sym typeface="Consolas"/>
              </a:defRPr>
            </a:lvl2pPr>
            <a:lvl3pPr marL="672736" indent="-261256"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3pPr>
            <a:lvl4pPr marL="899160" indent="-304800">
              <a:lnSpc>
                <a:spcPct val="120000"/>
              </a:lnSpc>
              <a:buChar char="+"/>
              <a:defRPr sz="1600">
                <a:latin typeface="Consolas"/>
                <a:ea typeface="Consolas"/>
                <a:cs typeface="Consolas"/>
                <a:sym typeface="Consolas"/>
              </a:defRPr>
            </a:lvl4pPr>
            <a:lvl5pPr marL="1082038" indent="-304800"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Section Header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284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282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3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85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287" name="Title Text"/>
          <p:cNvSpPr txBox="1"/>
          <p:nvPr>
            <p:ph type="title"/>
          </p:nvPr>
        </p:nvSpPr>
        <p:spPr>
          <a:xfrm>
            <a:off x="1219200" y="1368861"/>
            <a:ext cx="9486900" cy="367965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6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8" name="Body Level One…"/>
          <p:cNvSpPr txBox="1"/>
          <p:nvPr>
            <p:ph type="body" sz="quarter" idx="1"/>
          </p:nvPr>
        </p:nvSpPr>
        <p:spPr>
          <a:xfrm>
            <a:off x="1219200" y="5318974"/>
            <a:ext cx="9486900" cy="8532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2000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wo Content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298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296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99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01" name="Title Text"/>
          <p:cNvSpPr txBox="1"/>
          <p:nvPr>
            <p:ph type="title"/>
          </p:nvPr>
        </p:nvSpPr>
        <p:spPr>
          <a:xfrm>
            <a:off x="1219200" y="365125"/>
            <a:ext cx="9493250" cy="15779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2" name="Body Level One…"/>
          <p:cNvSpPr txBox="1"/>
          <p:nvPr>
            <p:ph type="body" sz="half" idx="1"/>
          </p:nvPr>
        </p:nvSpPr>
        <p:spPr>
          <a:xfrm>
            <a:off x="1219200" y="2168276"/>
            <a:ext cx="4702922" cy="400868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1pPr>
            <a:lvl2pPr marL="489857" indent="-261256">
              <a:lnSpc>
                <a:spcPct val="120000"/>
              </a:lnSpc>
              <a:buChar char="+"/>
              <a:defRPr sz="1600">
                <a:latin typeface="Consolas"/>
                <a:ea typeface="Consolas"/>
                <a:cs typeface="Consolas"/>
                <a:sym typeface="Consolas"/>
              </a:defRPr>
            </a:lvl2pPr>
            <a:lvl3pPr marL="672736" indent="-261256"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3pPr>
            <a:lvl4pPr marL="899160" indent="-304800">
              <a:lnSpc>
                <a:spcPct val="120000"/>
              </a:lnSpc>
              <a:buChar char="+"/>
              <a:defRPr sz="1600">
                <a:latin typeface="Consolas"/>
                <a:ea typeface="Consolas"/>
                <a:cs typeface="Consolas"/>
                <a:sym typeface="Consolas"/>
              </a:defRPr>
            </a:lvl4pPr>
            <a:lvl5pPr marL="1082038" indent="-304800">
              <a:lnSpc>
                <a:spcPct val="120000"/>
              </a:lnSpc>
              <a:defRPr sz="16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omparison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312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310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1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13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15" name="Title Text"/>
          <p:cNvSpPr txBox="1"/>
          <p:nvPr>
            <p:ph type="title"/>
          </p:nvPr>
        </p:nvSpPr>
        <p:spPr>
          <a:xfrm>
            <a:off x="1219200" y="365125"/>
            <a:ext cx="9753600" cy="15779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6" name="Body Level One…"/>
          <p:cNvSpPr txBox="1"/>
          <p:nvPr>
            <p:ph type="body" sz="quarter" idx="1"/>
          </p:nvPr>
        </p:nvSpPr>
        <p:spPr>
          <a:xfrm>
            <a:off x="1219200" y="2109789"/>
            <a:ext cx="4507933" cy="83725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20000"/>
              </a:lnSpc>
              <a:buSzTx/>
              <a:buFontTx/>
              <a:buNone/>
              <a:defRPr b="1" cap="all" spc="300" sz="2000">
                <a:latin typeface="Consolas"/>
                <a:ea typeface="Consolas"/>
                <a:cs typeface="Consolas"/>
                <a:sym typeface="Consolas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b="1" cap="all" spc="300" sz="2000">
                <a:latin typeface="Consolas"/>
                <a:ea typeface="Consolas"/>
                <a:cs typeface="Consolas"/>
                <a:sym typeface="Consolas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b="1" cap="all" spc="300" sz="2000">
                <a:latin typeface="Consolas"/>
                <a:ea typeface="Consolas"/>
                <a:cs typeface="Consolas"/>
                <a:sym typeface="Consolas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b="1" cap="all" spc="300" sz="2000">
                <a:latin typeface="Consolas"/>
                <a:ea typeface="Consolas"/>
                <a:cs typeface="Consolas"/>
                <a:sym typeface="Consolas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b="1" cap="all" spc="300" sz="20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Text Placeholder 4"/>
          <p:cNvSpPr/>
          <p:nvPr>
            <p:ph type="body" sz="quarter" idx="21"/>
          </p:nvPr>
        </p:nvSpPr>
        <p:spPr>
          <a:xfrm>
            <a:off x="6464867" y="2109789"/>
            <a:ext cx="4507932" cy="83725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Only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327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325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6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28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30" name="Title Text"/>
          <p:cNvSpPr txBox="1"/>
          <p:nvPr>
            <p:ph type="title"/>
          </p:nvPr>
        </p:nvSpPr>
        <p:spPr>
          <a:xfrm>
            <a:off x="1219200" y="365125"/>
            <a:ext cx="9493250" cy="1577975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1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Blank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340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338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9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41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43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ontent with Caption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352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350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53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55" name="Title Text"/>
          <p:cNvSpPr txBox="1"/>
          <p:nvPr>
            <p:ph type="title"/>
          </p:nvPr>
        </p:nvSpPr>
        <p:spPr>
          <a:xfrm>
            <a:off x="1219200" y="457200"/>
            <a:ext cx="3776472" cy="2852928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Body Level One…"/>
          <p:cNvSpPr txBox="1"/>
          <p:nvPr>
            <p:ph type="body" sz="half" idx="1"/>
          </p:nvPr>
        </p:nvSpPr>
        <p:spPr>
          <a:xfrm>
            <a:off x="5557582" y="987425"/>
            <a:ext cx="5948618" cy="487362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20000"/>
              </a:lnSpc>
              <a:defRPr sz="2400">
                <a:latin typeface="Consolas"/>
                <a:ea typeface="Consolas"/>
                <a:cs typeface="Consolas"/>
                <a:sym typeface="Consolas"/>
              </a:defRPr>
            </a:lvl1pPr>
            <a:lvl2pPr marL="502919" indent="-274319">
              <a:lnSpc>
                <a:spcPct val="120000"/>
              </a:lnSpc>
              <a:buChar char="+"/>
              <a:defRPr sz="2400">
                <a:latin typeface="Consolas"/>
                <a:ea typeface="Consolas"/>
                <a:cs typeface="Consolas"/>
                <a:sym typeface="Consolas"/>
              </a:defRPr>
            </a:lvl2pPr>
            <a:lvl3pPr marL="716280" indent="-304800">
              <a:lnSpc>
                <a:spcPct val="120000"/>
              </a:lnSpc>
              <a:defRPr sz="2400">
                <a:latin typeface="Consolas"/>
                <a:ea typeface="Consolas"/>
                <a:cs typeface="Consolas"/>
                <a:sym typeface="Consolas"/>
              </a:defRPr>
            </a:lvl3pPr>
            <a:lvl4pPr marL="937260" indent="-342900">
              <a:lnSpc>
                <a:spcPct val="120000"/>
              </a:lnSpc>
              <a:buChar char="+"/>
              <a:defRPr sz="2400">
                <a:latin typeface="Consolas"/>
                <a:ea typeface="Consolas"/>
                <a:cs typeface="Consolas"/>
                <a:sym typeface="Consolas"/>
              </a:defRPr>
            </a:lvl4pPr>
            <a:lvl5pPr marL="1120138" indent="-342900">
              <a:lnSpc>
                <a:spcPct val="120000"/>
              </a:lnSpc>
              <a:defRPr sz="24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Text Placeholder 3"/>
          <p:cNvSpPr/>
          <p:nvPr>
            <p:ph type="body" sz="quarter" idx="21"/>
          </p:nvPr>
        </p:nvSpPr>
        <p:spPr>
          <a:xfrm>
            <a:off x="1219200" y="3484209"/>
            <a:ext cx="3768934" cy="238478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Picture with Caption">
    <p:bg>
      <p:bgPr>
        <a:solidFill>
          <a:srgbClr val="F0F3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oup 6"/>
          <p:cNvGrpSpPr/>
          <p:nvPr/>
        </p:nvGrpSpPr>
        <p:grpSpPr>
          <a:xfrm>
            <a:off x="174435" y="6356639"/>
            <a:ext cx="358086" cy="358087"/>
            <a:chOff x="0" y="0"/>
            <a:chExt cx="358084" cy="358086"/>
          </a:xfrm>
        </p:grpSpPr>
        <p:grpSp>
          <p:nvGrpSpPr>
            <p:cNvPr id="367" name="Group 7"/>
            <p:cNvGrpSpPr/>
            <p:nvPr/>
          </p:nvGrpSpPr>
          <p:grpSpPr>
            <a:xfrm>
              <a:off x="-1" y="-1"/>
              <a:ext cx="358086" cy="358088"/>
              <a:chOff x="0" y="0"/>
              <a:chExt cx="358084" cy="358086"/>
            </a:xfrm>
          </p:grpSpPr>
          <p:sp>
            <p:nvSpPr>
              <p:cNvPr id="365" name="Straight Connector 9"/>
              <p:cNvSpPr/>
              <p:nvPr/>
            </p:nvSpPr>
            <p:spPr>
              <a:xfrm>
                <a:off x="0" y="178407"/>
                <a:ext cx="358086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6" name="Straight Connector 10"/>
              <p:cNvSpPr/>
              <p:nvPr/>
            </p:nvSpPr>
            <p:spPr>
              <a:xfrm flipV="1">
                <a:off x="178406" y="-1"/>
                <a:ext cx="2" cy="35808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68" name="Oval 8"/>
            <p:cNvSpPr/>
            <p:nvPr/>
          </p:nvSpPr>
          <p:spPr>
            <a:xfrm>
              <a:off x="128592" y="127957"/>
              <a:ext cx="100901" cy="100901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</a:p>
          </p:txBody>
        </p:sp>
      </p:grpSp>
      <p:sp>
        <p:nvSpPr>
          <p:cNvPr id="370" name="Title Text"/>
          <p:cNvSpPr txBox="1"/>
          <p:nvPr>
            <p:ph type="title"/>
          </p:nvPr>
        </p:nvSpPr>
        <p:spPr>
          <a:xfrm>
            <a:off x="1219200" y="457200"/>
            <a:ext cx="3932350" cy="2852672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lnSpc>
                <a:spcPct val="120000"/>
              </a:lnSpc>
              <a:defRPr b="1" i="1" sz="4000">
                <a:latin typeface="Franklin Gothic Heavy"/>
                <a:ea typeface="Franklin Gothic Heavy"/>
                <a:cs typeface="Franklin Gothic Heavy"/>
                <a:sym typeface="Franklin Gothic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1" name="Picture Placeholder 2"/>
          <p:cNvSpPr/>
          <p:nvPr>
            <p:ph type="pic" sz="half" idx="21"/>
          </p:nvPr>
        </p:nvSpPr>
        <p:spPr>
          <a:xfrm>
            <a:off x="5674809" y="657055"/>
            <a:ext cx="5831391" cy="55151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72" name="Body Level One…"/>
          <p:cNvSpPr txBox="1"/>
          <p:nvPr>
            <p:ph type="body" sz="quarter" idx="1"/>
          </p:nvPr>
        </p:nvSpPr>
        <p:spPr>
          <a:xfrm>
            <a:off x="1219199" y="3484209"/>
            <a:ext cx="3768934" cy="237684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1600">
                <a:latin typeface="Consolas"/>
                <a:ea typeface="Consolas"/>
                <a:cs typeface="Consolas"/>
                <a:sym typeface="Consola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lide Number"/>
          <p:cNvSpPr txBox="1"/>
          <p:nvPr>
            <p:ph type="sldNum" sz="quarter" idx="2"/>
          </p:nvPr>
        </p:nvSpPr>
        <p:spPr>
          <a:xfrm>
            <a:off x="11745758" y="6410643"/>
            <a:ext cx="271806" cy="2565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81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9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39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8" tIns="45718" rIns="45718" bIns="45718"/>
          <a:lstStyle>
            <a:lvl3pPr marL="1234438" indent="-320038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40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418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43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342900" indent="-342900">
              <a:lnSpc>
                <a:spcPct val="100000"/>
              </a:lnSpc>
              <a:spcBef>
                <a:spcPts val="700"/>
              </a:spcBef>
              <a:defRPr sz="3200"/>
            </a:pPr>
          </a:p>
        </p:txBody>
      </p:sp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44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4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532" y="418786"/>
            <a:ext cx="11598935" cy="6020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ontent Placeholder 4"/>
          <p:cNvSpPr txBox="1"/>
          <p:nvPr>
            <p:ph type="body" idx="1"/>
          </p:nvPr>
        </p:nvSpPr>
        <p:spPr>
          <a:xfrm>
            <a:off x="935805" y="1584960"/>
            <a:ext cx="10320389" cy="485648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b="1" sz="2900"/>
            </a:pPr>
            <a:r>
              <a:t>  </a:t>
            </a:r>
          </a:p>
          <a:p>
            <a:pPr>
              <a:lnSpc>
                <a:spcPct val="80000"/>
              </a:lnSpc>
              <a:defRPr sz="2900"/>
            </a:pPr>
            <a:r>
              <a:t>Interactive, Peer-Led Workshops</a:t>
            </a:r>
            <a:br/>
            <a:r>
              <a:t>Focus on mental health, healthy lifestyle choices, and addiction awareness.</a:t>
            </a:r>
          </a:p>
          <a:p>
            <a:pPr>
              <a:lnSpc>
                <a:spcPct val="80000"/>
              </a:lnSpc>
              <a:defRPr sz="2900"/>
            </a:pPr>
          </a:p>
          <a:p>
            <a:pPr>
              <a:lnSpc>
                <a:spcPct val="80000"/>
              </a:lnSpc>
              <a:defRPr sz="2900"/>
            </a:pPr>
            <a:r>
              <a:t>Relatable Health Messaging</a:t>
            </a:r>
            <a:br/>
            <a:r>
              <a:t>Short, impactful messages that connect with young people’s real-life experiences.</a:t>
            </a:r>
          </a:p>
          <a:p>
            <a:pPr>
              <a:lnSpc>
                <a:spcPct val="80000"/>
              </a:lnSpc>
              <a:defRPr sz="2900"/>
            </a:pPr>
          </a:p>
          <a:p>
            <a:pPr>
              <a:lnSpc>
                <a:spcPct val="80000"/>
              </a:lnSpc>
              <a:defRPr sz="2900"/>
            </a:pPr>
            <a:r>
              <a:t>Increase Addiction Education</a:t>
            </a:r>
            <a:br/>
            <a:r>
              <a:t>Stronger focus in secondary schools, especially vaping risks.</a:t>
            </a:r>
          </a:p>
        </p:txBody>
      </p:sp>
      <p:sp>
        <p:nvSpPr>
          <p:cNvPr id="495" name="Title 3"/>
          <p:cNvSpPr txBox="1"/>
          <p:nvPr>
            <p:ph type="title"/>
          </p:nvPr>
        </p:nvSpPr>
        <p:spPr>
          <a:xfrm>
            <a:off x="935807" y="691149"/>
            <a:ext cx="10972801" cy="1143001"/>
          </a:xfrm>
          <a:prstGeom prst="rect">
            <a:avLst/>
          </a:prstGeom>
        </p:spPr>
        <p:txBody>
          <a:bodyPr/>
          <a:lstStyle>
            <a:lvl1pPr algn="l">
              <a:defRPr b="1" sz="600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Next Steps </a:t>
            </a:r>
          </a:p>
        </p:txBody>
      </p:sp>
      <p:pic>
        <p:nvPicPr>
          <p:cNvPr id="496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896526"/>
            <a:ext cx="2788491" cy="97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ontent Placeholder 4"/>
          <p:cNvSpPr txBox="1"/>
          <p:nvPr>
            <p:ph type="body" idx="1"/>
          </p:nvPr>
        </p:nvSpPr>
        <p:spPr>
          <a:xfrm>
            <a:off x="935807" y="2271561"/>
            <a:ext cx="10157012" cy="36190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Part of Tower Hamlets Together’s Localities &amp; Neighbourhoods programme.  The programme has been delivered by THCVS in partnership with local VCS organisations: </a:t>
            </a:r>
            <a:endParaRPr sz="2800"/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Social Action For Health		St Margarets House</a:t>
            </a:r>
            <a:endParaRPr sz="2800"/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Womens Inclusive Team		Somali Senior Citizens Club</a:t>
            </a:r>
            <a:endParaRPr sz="2800"/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  <a:defRPr sz="24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		</a:t>
            </a:r>
          </a:p>
        </p:txBody>
      </p:sp>
      <p:sp>
        <p:nvSpPr>
          <p:cNvPr id="459" name="Title 3"/>
          <p:cNvSpPr txBox="1"/>
          <p:nvPr>
            <p:ph type="title"/>
          </p:nvPr>
        </p:nvSpPr>
        <p:spPr>
          <a:xfrm>
            <a:off x="935807" y="691150"/>
            <a:ext cx="10972801" cy="970047"/>
          </a:xfrm>
          <a:prstGeom prst="rect">
            <a:avLst/>
          </a:prstGeom>
        </p:spPr>
        <p:txBody>
          <a:bodyPr/>
          <a:lstStyle>
            <a:lvl1pPr algn="l" defTabSz="722376">
              <a:defRPr b="1" sz="4266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Neighbourhood Forum Pilot PCN 1 &amp; 2</a:t>
            </a:r>
          </a:p>
        </p:txBody>
      </p:sp>
      <p:pic>
        <p:nvPicPr>
          <p:cNvPr id="460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741808"/>
            <a:ext cx="2788491" cy="97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ontent Placeholder 4"/>
          <p:cNvSpPr txBox="1"/>
          <p:nvPr>
            <p:ph type="body" sz="half" idx="1"/>
          </p:nvPr>
        </p:nvSpPr>
        <p:spPr>
          <a:xfrm>
            <a:off x="935807" y="2031999"/>
            <a:ext cx="4906729" cy="4525966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Building a sustainable place-based approach to addressing the health needs of communities.  </a:t>
            </a:r>
          </a:p>
          <a:p>
            <a:pPr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  <a:p>
            <a:pPr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Developing structures that would embed resident voice in health-related decision making at a local level </a:t>
            </a:r>
          </a:p>
        </p:txBody>
      </p:sp>
      <p:sp>
        <p:nvSpPr>
          <p:cNvPr id="463" name="Title 3"/>
          <p:cNvSpPr txBox="1"/>
          <p:nvPr>
            <p:ph type="title"/>
          </p:nvPr>
        </p:nvSpPr>
        <p:spPr>
          <a:xfrm>
            <a:off x="935807" y="691150"/>
            <a:ext cx="10972801" cy="970047"/>
          </a:xfrm>
          <a:prstGeom prst="rect">
            <a:avLst/>
          </a:prstGeom>
        </p:spPr>
        <p:txBody>
          <a:bodyPr/>
          <a:lstStyle>
            <a:lvl1pPr algn="l">
              <a:defRPr b="1" sz="540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Aims of the programme</a:t>
            </a:r>
          </a:p>
        </p:txBody>
      </p:sp>
      <p:pic>
        <p:nvPicPr>
          <p:cNvPr id="464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741808"/>
            <a:ext cx="2788491" cy="97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30.jpg" descr="image3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8551" y="1741534"/>
            <a:ext cx="5065696" cy="380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ontent Placeholder 4"/>
          <p:cNvSpPr txBox="1"/>
          <p:nvPr>
            <p:ph type="body" idx="1"/>
          </p:nvPr>
        </p:nvSpPr>
        <p:spPr>
          <a:xfrm>
            <a:off x="935807" y="2031999"/>
            <a:ext cx="10157012" cy="452596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3 phases:</a:t>
            </a:r>
          </a:p>
          <a:p>
            <a:pPr marL="0" indent="0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1. Co-design phase</a:t>
            </a:r>
            <a:endParaRPr sz="2800"/>
          </a:p>
          <a:p>
            <a:pPr marL="0" indent="0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</a:t>
            </a:r>
            <a:r>
              <a:rPr sz="1600"/>
              <a:t>brought together local residents, local VCS organisations, and health professionals to co-	design outcomes for the Neighbourhood Forum and principles for how they would be 	organised.</a:t>
            </a:r>
            <a:endParaRPr sz="1600"/>
          </a:p>
          <a:p>
            <a:pPr lvl="1" marL="0" indent="440871">
              <a:spcBef>
                <a:spcPts val="600"/>
              </a:spcBef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</a:t>
            </a:r>
            <a:r>
              <a:rPr sz="2000"/>
              <a:t>2. 1</a:t>
            </a:r>
            <a:r>
              <a:rPr baseline="30000" sz="2000"/>
              <a:t>st</a:t>
            </a:r>
            <a:r>
              <a:rPr sz="2000"/>
              <a:t> Neighbourhood Forum meetings</a:t>
            </a:r>
          </a:p>
          <a:p>
            <a:pPr lvl="1" marL="0" indent="440871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</a:t>
            </a:r>
            <a:r>
              <a:rPr sz="1600"/>
              <a:t>These sessions were focused upon identifying barriers to residents’ ability to access 	primary care services and potential solutions to overcoming these barriers. Attended by 	95 residents and health partners</a:t>
            </a:r>
            <a:endParaRPr sz="1600"/>
          </a:p>
          <a:p>
            <a:pPr lvl="1" marL="0" indent="440871">
              <a:spcBef>
                <a:spcPts val="600"/>
              </a:spcBef>
              <a:buSzTx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</a:t>
            </a:r>
            <a:r>
              <a:rPr sz="2000"/>
              <a:t>3. Action plan development and implementation</a:t>
            </a:r>
            <a:endParaRPr sz="2800"/>
          </a:p>
          <a:p>
            <a:pPr lvl="1" marL="0" indent="440871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	</a:t>
            </a:r>
            <a:r>
              <a:rPr sz="1600"/>
              <a:t>focused upon co-producing with residents answers to questions of access around the 	Interpreting &amp; Advocacy Service and Youth Health Literacy</a:t>
            </a:r>
            <a:r>
              <a:rPr sz="1700"/>
              <a:t> </a:t>
            </a:r>
          </a:p>
        </p:txBody>
      </p:sp>
      <p:sp>
        <p:nvSpPr>
          <p:cNvPr id="468" name="Title 3"/>
          <p:cNvSpPr txBox="1"/>
          <p:nvPr>
            <p:ph type="title"/>
          </p:nvPr>
        </p:nvSpPr>
        <p:spPr>
          <a:xfrm>
            <a:off x="935807" y="691149"/>
            <a:ext cx="10972801" cy="1143001"/>
          </a:xfrm>
          <a:prstGeom prst="rect">
            <a:avLst/>
          </a:prstGeom>
        </p:spPr>
        <p:txBody>
          <a:bodyPr/>
          <a:lstStyle>
            <a:lvl1pPr algn="l">
              <a:defRPr b="1" sz="540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What have we done so far?</a:t>
            </a:r>
          </a:p>
        </p:txBody>
      </p:sp>
      <p:pic>
        <p:nvPicPr>
          <p:cNvPr id="469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785768"/>
            <a:ext cx="2788491" cy="97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ontent Placeholder 4"/>
          <p:cNvSpPr txBox="1"/>
          <p:nvPr>
            <p:ph type="body" idx="1"/>
          </p:nvPr>
        </p:nvSpPr>
        <p:spPr>
          <a:xfrm>
            <a:off x="643516" y="2260012"/>
            <a:ext cx="10902068" cy="463840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472" name="Title 3"/>
          <p:cNvSpPr txBox="1"/>
          <p:nvPr>
            <p:ph type="title"/>
          </p:nvPr>
        </p:nvSpPr>
        <p:spPr>
          <a:xfrm>
            <a:off x="935807" y="691149"/>
            <a:ext cx="10972801" cy="1143001"/>
          </a:xfrm>
          <a:prstGeom prst="rect">
            <a:avLst/>
          </a:prstGeom>
        </p:spPr>
        <p:txBody>
          <a:bodyPr/>
          <a:lstStyle>
            <a:lvl1pPr algn="l">
              <a:defRPr b="1" sz="600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PCN1 Visual minutes</a:t>
            </a:r>
          </a:p>
        </p:txBody>
      </p:sp>
      <p:pic>
        <p:nvPicPr>
          <p:cNvPr id="473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741808"/>
            <a:ext cx="2788491" cy="97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6459" y="2290175"/>
            <a:ext cx="10019222" cy="293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ontent Placeholder 4"/>
          <p:cNvSpPr txBox="1"/>
          <p:nvPr>
            <p:ph type="body" sz="half" idx="1"/>
          </p:nvPr>
        </p:nvSpPr>
        <p:spPr>
          <a:xfrm>
            <a:off x="1713296" y="3532472"/>
            <a:ext cx="6824313" cy="31308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</p:txBody>
      </p:sp>
      <p:sp>
        <p:nvSpPr>
          <p:cNvPr id="477" name="Title 3"/>
          <p:cNvSpPr txBox="1"/>
          <p:nvPr>
            <p:ph type="title"/>
          </p:nvPr>
        </p:nvSpPr>
        <p:spPr>
          <a:xfrm>
            <a:off x="935807" y="407574"/>
            <a:ext cx="8650955" cy="677849"/>
          </a:xfrm>
          <a:prstGeom prst="rect">
            <a:avLst/>
          </a:prstGeom>
        </p:spPr>
        <p:txBody>
          <a:bodyPr/>
          <a:lstStyle>
            <a:lvl1pPr algn="l" defTabSz="640079">
              <a:defRPr b="1" sz="378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PCN2 Visual Minutes</a:t>
            </a:r>
          </a:p>
        </p:txBody>
      </p:sp>
      <p:pic>
        <p:nvPicPr>
          <p:cNvPr id="478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741808"/>
            <a:ext cx="2788491" cy="97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807" y="1432130"/>
            <a:ext cx="7880935" cy="483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ontent Placeholder 4"/>
          <p:cNvSpPr txBox="1"/>
          <p:nvPr>
            <p:ph type="body" idx="1"/>
          </p:nvPr>
        </p:nvSpPr>
        <p:spPr>
          <a:xfrm>
            <a:off x="935807" y="1834150"/>
            <a:ext cx="10157012" cy="4332702"/>
          </a:xfrm>
          <a:prstGeom prst="rect">
            <a:avLst/>
          </a:prstGeom>
        </p:spPr>
        <p:txBody>
          <a:bodyPr/>
          <a:lstStyle/>
          <a:p>
            <a:pPr/>
            <a:r>
              <a:t>Recent Health literacy Focus Group Session</a:t>
            </a:r>
          </a:p>
          <a:p>
            <a:pPr/>
            <a:r>
              <a:t>There was a total of 9 attendees – age range 13-21 years old </a:t>
            </a:r>
          </a:p>
          <a:p>
            <a:pPr/>
            <a:r>
              <a:t>Provided valuable insight into how young people engage with health messaging and highlighted key themes for improving outreach and impact.</a:t>
            </a:r>
          </a:p>
        </p:txBody>
      </p:sp>
      <p:sp>
        <p:nvSpPr>
          <p:cNvPr id="482" name="Title 3"/>
          <p:cNvSpPr txBox="1"/>
          <p:nvPr>
            <p:ph type="title"/>
          </p:nvPr>
        </p:nvSpPr>
        <p:spPr>
          <a:xfrm>
            <a:off x="935807" y="691149"/>
            <a:ext cx="10972801" cy="1143001"/>
          </a:xfrm>
          <a:prstGeom prst="rect">
            <a:avLst/>
          </a:prstGeom>
        </p:spPr>
        <p:txBody>
          <a:bodyPr/>
          <a:lstStyle>
            <a:lvl1pPr algn="l">
              <a:defRPr b="1" sz="600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Focus Group Insights</a:t>
            </a:r>
          </a:p>
        </p:txBody>
      </p:sp>
      <p:pic>
        <p:nvPicPr>
          <p:cNvPr id="483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16370" y="5887954"/>
            <a:ext cx="2788491" cy="97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ontent Placeholder 4"/>
          <p:cNvSpPr txBox="1"/>
          <p:nvPr>
            <p:ph type="body" idx="1"/>
          </p:nvPr>
        </p:nvSpPr>
        <p:spPr>
          <a:xfrm>
            <a:off x="597457" y="772159"/>
            <a:ext cx="9877504" cy="584173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1700"/>
            </a:pPr>
          </a:p>
          <a:p>
            <a:pPr>
              <a:lnSpc>
                <a:spcPct val="80000"/>
              </a:lnSpc>
              <a:defRPr sz="2200"/>
            </a:pPr>
            <a:r>
              <a:t>Preference for In-Person Engagement</a:t>
            </a:r>
            <a:br/>
            <a:r>
              <a:t>Young people prefer workshops, pop-ups, and interactive sessions over leaflets or posters.</a:t>
            </a:r>
            <a:endParaRPr sz="1700"/>
          </a:p>
          <a:p>
            <a:pPr>
              <a:lnSpc>
                <a:spcPct val="80000"/>
              </a:lnSpc>
              <a:defRPr sz="2200"/>
            </a:pPr>
            <a:r>
              <a:t>Suggested Locations - Schools (Years 7–10), youth clubs, and community hubs.</a:t>
            </a:r>
            <a:endParaRPr sz="1700"/>
          </a:p>
          <a:p>
            <a:pPr>
              <a:lnSpc>
                <a:spcPct val="80000"/>
              </a:lnSpc>
              <a:defRPr sz="2200"/>
            </a:pPr>
            <a:r>
              <a:t>Vital 5 -  (healthy Tower Hamlets) Messages Not Resonating</a:t>
            </a:r>
            <a:br/>
            <a:r>
              <a:t>Messaging is not memorable, personal, or meaningful. Need short, impactful, relatable messages. Can only relate to 3 of the vital 5.</a:t>
            </a:r>
            <a:endParaRPr sz="1700"/>
          </a:p>
          <a:p>
            <a:pPr>
              <a:lnSpc>
                <a:spcPct val="80000"/>
              </a:lnSpc>
              <a:defRPr sz="2200"/>
            </a:pPr>
            <a:r>
              <a:t>Three Most Meaningful Topics</a:t>
            </a:r>
            <a:endParaRPr sz="1700"/>
          </a:p>
          <a:p>
            <a:pPr lvl="1" marL="0" indent="457200">
              <a:lnSpc>
                <a:spcPct val="80000"/>
              </a:lnSpc>
              <a:buSzTx/>
              <a:buNone/>
              <a:defRPr sz="2200"/>
            </a:pPr>
            <a:r>
              <a:t>1 .Mental Health – Wellbeing activities (mindfulness, art, movement), peer       	support.</a:t>
            </a:r>
            <a:endParaRPr sz="1700"/>
          </a:p>
          <a:p>
            <a:pPr lvl="1" marL="0" indent="457200">
              <a:lnSpc>
                <a:spcPct val="80000"/>
              </a:lnSpc>
              <a:buSzTx/>
              <a:buNone/>
              <a:defRPr sz="2200"/>
            </a:pPr>
            <a:r>
              <a:t>2. Healthy Eating – Focus on energy and mood, not weight/appearance.</a:t>
            </a:r>
            <a:endParaRPr sz="1700"/>
          </a:p>
          <a:p>
            <a:pPr lvl="1" marL="0" indent="457200">
              <a:lnSpc>
                <a:spcPct val="80000"/>
              </a:lnSpc>
              <a:buSzTx/>
              <a:buNone/>
              <a:defRPr sz="2200"/>
            </a:pPr>
            <a:r>
              <a:t>3. Addiction – Vaping seen as low-risk; little awareness of long-term impact.</a:t>
            </a:r>
            <a:endParaRPr sz="1700"/>
          </a:p>
          <a:p>
            <a:pPr lvl="1" marL="0" indent="457200">
              <a:lnSpc>
                <a:spcPct val="80000"/>
              </a:lnSpc>
              <a:buSzTx/>
              <a:buNone/>
              <a:defRPr sz="4000"/>
            </a:pPr>
          </a:p>
          <a:p>
            <a:pPr>
              <a:lnSpc>
                <a:spcPct val="80000"/>
              </a:lnSpc>
              <a:defRPr sz="2200"/>
            </a:pPr>
            <a:r>
              <a:t> Vaping Concerns</a:t>
            </a:r>
            <a:br/>
            <a:r>
              <a:t>Easy access, minimal consequences, low awareness of addiction risks.</a:t>
            </a:r>
          </a:p>
        </p:txBody>
      </p:sp>
      <p:sp>
        <p:nvSpPr>
          <p:cNvPr id="486" name="Title 3"/>
          <p:cNvSpPr txBox="1"/>
          <p:nvPr>
            <p:ph type="title"/>
          </p:nvPr>
        </p:nvSpPr>
        <p:spPr>
          <a:xfrm>
            <a:off x="448127" y="244109"/>
            <a:ext cx="10972801" cy="1143001"/>
          </a:xfrm>
          <a:prstGeom prst="rect">
            <a:avLst/>
          </a:prstGeom>
        </p:spPr>
        <p:txBody>
          <a:bodyPr/>
          <a:lstStyle/>
          <a:p>
            <a:pPr algn="l" defTabSz="566927">
              <a:defRPr sz="3348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Key Findings:</a:t>
            </a:r>
            <a:br/>
          </a:p>
        </p:txBody>
      </p:sp>
      <p:pic>
        <p:nvPicPr>
          <p:cNvPr id="487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896526"/>
            <a:ext cx="2788491" cy="97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ontent Placeholder 4"/>
          <p:cNvSpPr txBox="1"/>
          <p:nvPr>
            <p:ph type="body" idx="1"/>
          </p:nvPr>
        </p:nvSpPr>
        <p:spPr>
          <a:xfrm>
            <a:off x="4919226" y="2068709"/>
            <a:ext cx="16320526" cy="404635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pPr>
          </a:p>
        </p:txBody>
      </p:sp>
      <p:sp>
        <p:nvSpPr>
          <p:cNvPr id="490" name="Title 3"/>
          <p:cNvSpPr txBox="1"/>
          <p:nvPr>
            <p:ph type="title"/>
          </p:nvPr>
        </p:nvSpPr>
        <p:spPr>
          <a:xfrm>
            <a:off x="935807" y="691149"/>
            <a:ext cx="10972801" cy="1143001"/>
          </a:xfrm>
          <a:prstGeom prst="rect">
            <a:avLst/>
          </a:prstGeom>
        </p:spPr>
        <p:txBody>
          <a:bodyPr/>
          <a:lstStyle/>
          <a:p>
            <a:pPr algn="l">
              <a:defRPr b="1" sz="5400">
                <a:solidFill>
                  <a:srgbClr val="01199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</p:txBody>
      </p:sp>
      <p:pic>
        <p:nvPicPr>
          <p:cNvPr id="491" name="thcvs logo.png" descr="thcvs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117" y="5896526"/>
            <a:ext cx="2788491" cy="970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81" y="-794515"/>
            <a:ext cx="13263617" cy="7489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